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Tomorrow" panose="020B0604020202020204" charset="0"/>
      <p:regular r:id="rId12"/>
    </p:embeddedFont>
    <p:embeddedFont>
      <p:font typeface="Tomorrow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38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94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SkillRadar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93708"/>
            <a:ext cx="63061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AI-Powered Skill Prediction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651409"/>
            <a:ext cx="3030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Team: </a:t>
            </a:r>
            <a:r>
              <a:rPr lang="en-US" sz="2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 Defender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45900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Anish D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Piruthiviraj 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Kervin 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Kamlesh P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548E6-3B1B-F3AA-31F6-92F9793D8140}"/>
              </a:ext>
            </a:extLst>
          </p:cNvPr>
          <p:cNvSpPr/>
          <p:nvPr/>
        </p:nvSpPr>
        <p:spPr>
          <a:xfrm>
            <a:off x="12688478" y="7588577"/>
            <a:ext cx="1941922" cy="64102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8FAC0-F63F-EB6E-779E-5A74E1DF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" y="13715"/>
            <a:ext cx="14575284" cy="8202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7382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 to SkillRadar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675459"/>
            <a:ext cx="4205168" cy="2052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AI-powered gamified platform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Analyzes skills, market demands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Generates personalized learning paths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Transforms career progression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76189-8DC7-AD2A-956B-F151B8A879CE}"/>
              </a:ext>
            </a:extLst>
          </p:cNvPr>
          <p:cNvSpPr/>
          <p:nvPr/>
        </p:nvSpPr>
        <p:spPr>
          <a:xfrm>
            <a:off x="12688478" y="7588577"/>
            <a:ext cx="1941922" cy="64102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709851"/>
            <a:ext cx="5947886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Widening Skill Gap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6847" y="1633299"/>
            <a:ext cx="7703106" cy="1584603"/>
          </a:xfrm>
          <a:prstGeom prst="roundRect">
            <a:avLst>
              <a:gd name="adj" fmla="val 6925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3987" y="1633299"/>
            <a:ext cx="91440" cy="1584603"/>
          </a:xfrm>
          <a:prstGeom prst="roundRect">
            <a:avLst>
              <a:gd name="adj" fmla="val 33770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6504146" y="1862018"/>
            <a:ext cx="300466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Rapid Market Evolution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4146" y="2295644"/>
            <a:ext cx="7177088" cy="693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Market changes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Uncertainty in skills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6847" y="3404711"/>
            <a:ext cx="7703106" cy="1964055"/>
          </a:xfrm>
          <a:prstGeom prst="roundRect">
            <a:avLst>
              <a:gd name="adj" fmla="val 5587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83987" y="3404711"/>
            <a:ext cx="91440" cy="1964055"/>
          </a:xfrm>
          <a:prstGeom prst="roundRect">
            <a:avLst>
              <a:gd name="adj" fmla="val 33770"/>
            </a:avLst>
          </a:prstGeom>
          <a:solidFill>
            <a:srgbClr val="E1E1DF"/>
          </a:solidFill>
          <a:ln/>
        </p:spPr>
      </p:sp>
      <p:sp>
        <p:nvSpPr>
          <p:cNvPr id="10" name="Text 7"/>
          <p:cNvSpPr/>
          <p:nvPr/>
        </p:nvSpPr>
        <p:spPr>
          <a:xfrm>
            <a:off x="6504146" y="3633430"/>
            <a:ext cx="261806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Ineffective Learning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504146" y="4067056"/>
            <a:ext cx="7177088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Wastes time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Lacks engagement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Fails individual needs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847" y="5555575"/>
            <a:ext cx="7703106" cy="1964055"/>
          </a:xfrm>
          <a:prstGeom prst="roundRect">
            <a:avLst>
              <a:gd name="adj" fmla="val 5587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83987" y="5555575"/>
            <a:ext cx="91440" cy="1964055"/>
          </a:xfrm>
          <a:prstGeom prst="roundRect">
            <a:avLst>
              <a:gd name="adj" fmla="val 33770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6504146" y="5784294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Economic Impact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04146" y="6217920"/>
            <a:ext cx="7177088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Unemployment increase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Talent shortages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Hindering economic mobility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1E68E-B28B-8882-B6C0-770D606827AC}"/>
              </a:ext>
            </a:extLst>
          </p:cNvPr>
          <p:cNvSpPr/>
          <p:nvPr/>
        </p:nvSpPr>
        <p:spPr>
          <a:xfrm>
            <a:off x="12688478" y="7588577"/>
            <a:ext cx="1941922" cy="64102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241"/>
            <a:ext cx="9302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SkillRadar: Your AI Career Coach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4648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SkillRadar: AI Career Coach.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Upload resumes, extract skills.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Personalized upskilling paths.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47098"/>
            <a:ext cx="1341120" cy="1341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71705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Skill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16454"/>
            <a:ext cx="3048000" cy="153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Drag-and-drop resume parsing.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Identifies current competencies.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47098"/>
            <a:ext cx="1341120" cy="13411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071705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Gap Analysis &amp; Pathway Generation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916454"/>
            <a:ext cx="304811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maps skills to roles.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Tailored learning journeys.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47098"/>
            <a:ext cx="1341120" cy="13411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071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Forecasting Engine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562124"/>
            <a:ext cx="304811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 high-demand skills.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Future market trends.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47098"/>
            <a:ext cx="1341120" cy="13411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071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Gamified Validation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562124"/>
            <a:ext cx="3048119" cy="153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Validate skills with micro-assessments.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Earn XP, climb leaderboards.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3F3C-73EB-685D-E426-E6D1A8B3C438}"/>
              </a:ext>
            </a:extLst>
          </p:cNvPr>
          <p:cNvSpPr/>
          <p:nvPr/>
        </p:nvSpPr>
        <p:spPr>
          <a:xfrm>
            <a:off x="12688478" y="7588577"/>
            <a:ext cx="1941922" cy="64102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2902" y="495419"/>
            <a:ext cx="7730609" cy="543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Workflow: Journey to Mastery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02" y="1305878"/>
            <a:ext cx="12004596" cy="32912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59914" y="2495175"/>
            <a:ext cx="1814112" cy="32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Onboarding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759914" y="2912386"/>
            <a:ext cx="1814112" cy="459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 account, upload resume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208324" y="2646757"/>
            <a:ext cx="1814112" cy="32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Analysis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208324" y="3063968"/>
            <a:ext cx="1814112" cy="459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reviews skills, gaps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02931" y="2495175"/>
            <a:ext cx="1814112" cy="32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02931" y="2912386"/>
            <a:ext cx="1814112" cy="459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Personalized learning plan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174439" y="2646757"/>
            <a:ext cx="1814112" cy="32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Progression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174439" y="3063968"/>
            <a:ext cx="1814112" cy="459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Track growth, milestones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12902" y="4747141"/>
            <a:ext cx="5935623" cy="521851"/>
          </a:xfrm>
          <a:prstGeom prst="roundRect">
            <a:avLst>
              <a:gd name="adj" fmla="val 480083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4150281" y="4845010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486853" y="5402342"/>
            <a:ext cx="217467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Onboarding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486853" y="5754172"/>
            <a:ext cx="558772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Secure account, upload resume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7381875" y="4747141"/>
            <a:ext cx="5935623" cy="521851"/>
          </a:xfrm>
          <a:prstGeom prst="roundRect">
            <a:avLst>
              <a:gd name="adj" fmla="val 480083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10219253" y="4845010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555825" y="5402342"/>
            <a:ext cx="217467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Analysis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55825" y="5754172"/>
            <a:ext cx="558772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NLP extracts skills, gaps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312902" y="6307336"/>
            <a:ext cx="5935623" cy="521851"/>
          </a:xfrm>
          <a:prstGeom prst="roundRect">
            <a:avLst>
              <a:gd name="adj" fmla="val 480083"/>
            </a:avLst>
          </a:prstGeom>
          <a:solidFill>
            <a:srgbClr val="3C3C3A"/>
          </a:solidFill>
          <a:ln/>
        </p:spPr>
      </p:sp>
      <p:sp>
        <p:nvSpPr>
          <p:cNvPr id="21" name="Text 18"/>
          <p:cNvSpPr/>
          <p:nvPr/>
        </p:nvSpPr>
        <p:spPr>
          <a:xfrm>
            <a:off x="4150281" y="6405205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1486853" y="6962537"/>
            <a:ext cx="217467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Action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486853" y="7314367"/>
            <a:ext cx="558772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Personalized plan, job matches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7381875" y="6307336"/>
            <a:ext cx="5935623" cy="521851"/>
          </a:xfrm>
          <a:prstGeom prst="roundRect">
            <a:avLst>
              <a:gd name="adj" fmla="val 480083"/>
            </a:avLst>
          </a:prstGeom>
          <a:solidFill>
            <a:srgbClr val="3C3C3A"/>
          </a:solidFill>
          <a:ln/>
        </p:spPr>
      </p:sp>
      <p:sp>
        <p:nvSpPr>
          <p:cNvPr id="25" name="Text 22"/>
          <p:cNvSpPr/>
          <p:nvPr/>
        </p:nvSpPr>
        <p:spPr>
          <a:xfrm>
            <a:off x="10219253" y="6405205"/>
            <a:ext cx="260866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6" name="Text 23"/>
          <p:cNvSpPr/>
          <p:nvPr/>
        </p:nvSpPr>
        <p:spPr>
          <a:xfrm>
            <a:off x="7555825" y="6962537"/>
            <a:ext cx="2174677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Progression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7555825" y="7314367"/>
            <a:ext cx="5587722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Micro-assessments, track growth</a:t>
            </a:r>
            <a:endParaRPr lang="en-US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B12AB5-40CF-D3BA-DC53-01F8D33C3B5F}"/>
              </a:ext>
            </a:extLst>
          </p:cNvPr>
          <p:cNvSpPr/>
          <p:nvPr/>
        </p:nvSpPr>
        <p:spPr>
          <a:xfrm>
            <a:off x="12688478" y="7588577"/>
            <a:ext cx="1941922" cy="64102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21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Tech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0788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043357"/>
            <a:ext cx="3501509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TypeScript/JS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HTML/CSS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17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098613"/>
            <a:ext cx="35015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React (Vite)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Tailwind CSS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Lucide-React (Icons)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Recharts (Data Viz)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107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2689027"/>
            <a:ext cx="3501509" cy="257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FastAPI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SQLAlchemy (ORM)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Passlib/Bcrypt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PyJWT (Auth)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PyMuPDF (PDF)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spaCy (NLP)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89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Packaging &amp; DB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6070878"/>
            <a:ext cx="3501509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Pywebview (Desktop)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PyInstaller (Bundle)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SQLite (Local MVP)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6744" y="429220"/>
            <a:ext cx="3606046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System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44" y="1032629"/>
            <a:ext cx="9576792" cy="4329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41468" y="4428233"/>
            <a:ext cx="3256573" cy="172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SQLite Database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4530" y="4428233"/>
            <a:ext cx="174014" cy="1740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41468" y="3393346"/>
            <a:ext cx="3256573" cy="172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Processing Modules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4530" y="3393346"/>
            <a:ext cx="174014" cy="1740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41468" y="2358458"/>
            <a:ext cx="3256573" cy="172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FastAPI Backend</a:t>
            </a:r>
            <a:endParaRPr lang="en-US" sz="1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4530" y="2358458"/>
            <a:ext cx="174014" cy="1740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341468" y="1323570"/>
            <a:ext cx="3256573" cy="172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Desktop GUI</a:t>
            </a:r>
            <a:endParaRPr lang="en-US" sz="13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4530" y="1323570"/>
            <a:ext cx="174014" cy="1740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526744" y="5457944"/>
            <a:ext cx="9576792" cy="596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Responsive UI, Powerful Backend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Efficient Desktop Bundle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Ensures Data Privacy</a:t>
            </a:r>
            <a:endParaRPr lang="en-US" sz="1050" dirty="0"/>
          </a:p>
        </p:txBody>
      </p:sp>
      <p:sp>
        <p:nvSpPr>
          <p:cNvPr id="13" name="Shape 6"/>
          <p:cNvSpPr/>
          <p:nvPr/>
        </p:nvSpPr>
        <p:spPr>
          <a:xfrm>
            <a:off x="2526744" y="6149578"/>
            <a:ext cx="2330529" cy="1650683"/>
          </a:xfrm>
          <a:prstGeom prst="roundRect">
            <a:avLst>
              <a:gd name="adj" fmla="val 1261"/>
            </a:avLst>
          </a:prstGeom>
          <a:solidFill>
            <a:srgbClr val="3C3C3A"/>
          </a:solidFill>
          <a:ln/>
        </p:spPr>
      </p:sp>
      <p:sp>
        <p:nvSpPr>
          <p:cNvPr id="14" name="Shape 7"/>
          <p:cNvSpPr/>
          <p:nvPr/>
        </p:nvSpPr>
        <p:spPr>
          <a:xfrm>
            <a:off x="2665452" y="6288286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E1E1DF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9990" y="6402824"/>
            <a:ext cx="187285" cy="18728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665452" y="6789539"/>
            <a:ext cx="173486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Auth Module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2665452" y="7057192"/>
            <a:ext cx="2053114" cy="38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Secure User Registration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JWT, Password Hashing</a:t>
            </a:r>
            <a:endParaRPr lang="en-US" sz="1050" dirty="0"/>
          </a:p>
        </p:txBody>
      </p:sp>
      <p:sp>
        <p:nvSpPr>
          <p:cNvPr id="18" name="Shape 10"/>
          <p:cNvSpPr/>
          <p:nvPr/>
        </p:nvSpPr>
        <p:spPr>
          <a:xfrm>
            <a:off x="4942165" y="6149578"/>
            <a:ext cx="2330529" cy="1650683"/>
          </a:xfrm>
          <a:prstGeom prst="roundRect">
            <a:avLst>
              <a:gd name="adj" fmla="val 1261"/>
            </a:avLst>
          </a:prstGeom>
          <a:solidFill>
            <a:srgbClr val="3C3C3A"/>
          </a:solidFill>
          <a:ln/>
        </p:spPr>
      </p:sp>
      <p:sp>
        <p:nvSpPr>
          <p:cNvPr id="19" name="Shape 11"/>
          <p:cNvSpPr/>
          <p:nvPr/>
        </p:nvSpPr>
        <p:spPr>
          <a:xfrm>
            <a:off x="5080873" y="6288286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E1E1DF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5411" y="6402824"/>
            <a:ext cx="187285" cy="18728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5080873" y="6789539"/>
            <a:ext cx="187785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NLP/Resume Service</a:t>
            </a:r>
            <a:endParaRPr lang="en-US" sz="1350" dirty="0"/>
          </a:p>
        </p:txBody>
      </p:sp>
      <p:sp>
        <p:nvSpPr>
          <p:cNvPr id="22" name="Text 13"/>
          <p:cNvSpPr/>
          <p:nvPr/>
        </p:nvSpPr>
        <p:spPr>
          <a:xfrm>
            <a:off x="5080873" y="7057192"/>
            <a:ext cx="2053114" cy="38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Document Parsing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Extracts Key Entities</a:t>
            </a:r>
            <a:endParaRPr lang="en-US" sz="1050" dirty="0"/>
          </a:p>
        </p:txBody>
      </p:sp>
      <p:sp>
        <p:nvSpPr>
          <p:cNvPr id="23" name="Shape 14"/>
          <p:cNvSpPr/>
          <p:nvPr/>
        </p:nvSpPr>
        <p:spPr>
          <a:xfrm>
            <a:off x="7357586" y="6149578"/>
            <a:ext cx="2330529" cy="1650683"/>
          </a:xfrm>
          <a:prstGeom prst="roundRect">
            <a:avLst>
              <a:gd name="adj" fmla="val 1261"/>
            </a:avLst>
          </a:prstGeom>
          <a:solidFill>
            <a:srgbClr val="3C3C3A"/>
          </a:solidFill>
          <a:ln/>
        </p:spPr>
      </p:sp>
      <p:sp>
        <p:nvSpPr>
          <p:cNvPr id="24" name="Shape 15"/>
          <p:cNvSpPr/>
          <p:nvPr/>
        </p:nvSpPr>
        <p:spPr>
          <a:xfrm>
            <a:off x="7496294" y="6288286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E1E1DF"/>
          </a:solidFill>
          <a:ln/>
        </p:spPr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10832" y="6402824"/>
            <a:ext cx="187285" cy="18728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496294" y="6789539"/>
            <a:ext cx="2053114" cy="433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Recommendation Engine</a:t>
            </a:r>
            <a:endParaRPr lang="en-US" sz="1350" dirty="0"/>
          </a:p>
        </p:txBody>
      </p:sp>
      <p:sp>
        <p:nvSpPr>
          <p:cNvPr id="27" name="Text 17"/>
          <p:cNvSpPr/>
          <p:nvPr/>
        </p:nvSpPr>
        <p:spPr>
          <a:xfrm>
            <a:off x="7496294" y="7274004"/>
            <a:ext cx="2053114" cy="38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Calculates Skill Gaps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Compares User Profiles</a:t>
            </a:r>
            <a:endParaRPr lang="en-US" sz="1050" dirty="0"/>
          </a:p>
        </p:txBody>
      </p:sp>
      <p:sp>
        <p:nvSpPr>
          <p:cNvPr id="28" name="Shape 18"/>
          <p:cNvSpPr/>
          <p:nvPr/>
        </p:nvSpPr>
        <p:spPr>
          <a:xfrm>
            <a:off x="9773007" y="6149578"/>
            <a:ext cx="2330529" cy="1650683"/>
          </a:xfrm>
          <a:prstGeom prst="roundRect">
            <a:avLst>
              <a:gd name="adj" fmla="val 1261"/>
            </a:avLst>
          </a:prstGeom>
          <a:solidFill>
            <a:srgbClr val="3C3C3A"/>
          </a:solidFill>
          <a:ln/>
        </p:spPr>
      </p:sp>
      <p:sp>
        <p:nvSpPr>
          <p:cNvPr id="29" name="Shape 19"/>
          <p:cNvSpPr/>
          <p:nvPr/>
        </p:nvSpPr>
        <p:spPr>
          <a:xfrm>
            <a:off x="9911715" y="6288286"/>
            <a:ext cx="416362" cy="416362"/>
          </a:xfrm>
          <a:prstGeom prst="roundRect">
            <a:avLst>
              <a:gd name="adj" fmla="val 21959462"/>
            </a:avLst>
          </a:prstGeom>
          <a:solidFill>
            <a:srgbClr val="E1E1DF"/>
          </a:solidFill>
          <a:ln/>
        </p:spPr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26253" y="6402824"/>
            <a:ext cx="187285" cy="187285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9911715" y="6789539"/>
            <a:ext cx="177748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Gamification Engine</a:t>
            </a:r>
            <a:endParaRPr lang="en-US" sz="1350" dirty="0"/>
          </a:p>
        </p:txBody>
      </p:sp>
      <p:sp>
        <p:nvSpPr>
          <p:cNvPr id="32" name="Text 21"/>
          <p:cNvSpPr/>
          <p:nvPr/>
        </p:nvSpPr>
        <p:spPr>
          <a:xfrm>
            <a:off x="9911715" y="7057192"/>
            <a:ext cx="2053114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Processes Scores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XP, Leaderboard Management</a:t>
            </a:r>
            <a:endParaRPr lang="en-US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8D88B-4294-96D2-A7B8-ED1B1454CFF2}"/>
              </a:ext>
            </a:extLst>
          </p:cNvPr>
          <p:cNvSpPr/>
          <p:nvPr/>
        </p:nvSpPr>
        <p:spPr>
          <a:xfrm>
            <a:off x="12688478" y="7588577"/>
            <a:ext cx="1941922" cy="641023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937" y="1749623"/>
            <a:ext cx="5880735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Innovation &amp; Uniqueness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7937" y="2703433"/>
            <a:ext cx="3711773" cy="1732717"/>
          </a:xfrm>
          <a:prstGeom prst="roundRect">
            <a:avLst>
              <a:gd name="adj" fmla="val 633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077" y="2703433"/>
            <a:ext cx="91440" cy="1732717"/>
          </a:xfrm>
          <a:prstGeom prst="roundRect">
            <a:avLst>
              <a:gd name="adj" fmla="val 29900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911543" y="2908459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Bridging Gaps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1543" y="3339703"/>
            <a:ext cx="3233142" cy="891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Combines ATS, LMS, gamification.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Proactive career development.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Bridges skill gaps.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7937" y="4582597"/>
            <a:ext cx="3711773" cy="1732717"/>
          </a:xfrm>
          <a:prstGeom prst="roundRect">
            <a:avLst>
              <a:gd name="adj" fmla="val 633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5077" y="4582597"/>
            <a:ext cx="91440" cy="1732717"/>
          </a:xfrm>
          <a:prstGeom prst="roundRect">
            <a:avLst>
              <a:gd name="adj" fmla="val 29900"/>
            </a:avLst>
          </a:prstGeom>
          <a:solidFill>
            <a:srgbClr val="E1E1DF"/>
          </a:solidFill>
          <a:ln/>
        </p:spPr>
      </p:sp>
      <p:sp>
        <p:nvSpPr>
          <p:cNvPr id="10" name="Text 7"/>
          <p:cNvSpPr/>
          <p:nvPr/>
        </p:nvSpPr>
        <p:spPr>
          <a:xfrm>
            <a:off x="911543" y="4787622"/>
            <a:ext cx="274665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Localized &amp; Responsive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1543" y="5218867"/>
            <a:ext cx="3233142" cy="891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Localized desktop app.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Low latency, high privacy.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Focused learning environment.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4801910" y="2703433"/>
            <a:ext cx="3711773" cy="1732717"/>
          </a:xfrm>
          <a:prstGeom prst="roundRect">
            <a:avLst>
              <a:gd name="adj" fmla="val 633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4779050" y="2703433"/>
            <a:ext cx="91440" cy="1732717"/>
          </a:xfrm>
          <a:prstGeom prst="roundRect">
            <a:avLst>
              <a:gd name="adj" fmla="val 29900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5075515" y="2908459"/>
            <a:ext cx="257722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Predictive Forecasting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75515" y="3339703"/>
            <a:ext cx="3233142" cy="891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Innovative forecasting models.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Predicts future skill demands.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Keeps users future-ready.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4801910" y="4582597"/>
            <a:ext cx="3711773" cy="1732717"/>
          </a:xfrm>
          <a:prstGeom prst="roundRect">
            <a:avLst>
              <a:gd name="adj" fmla="val 633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779050" y="4582597"/>
            <a:ext cx="91440" cy="1732717"/>
          </a:xfrm>
          <a:prstGeom prst="roundRect">
            <a:avLst>
              <a:gd name="adj" fmla="val 29900"/>
            </a:avLst>
          </a:prstGeom>
          <a:solidFill>
            <a:srgbClr val="E1E1DF"/>
          </a:solidFill>
          <a:ln/>
        </p:spPr>
      </p:sp>
      <p:sp>
        <p:nvSpPr>
          <p:cNvPr id="18" name="Text 15"/>
          <p:cNvSpPr/>
          <p:nvPr/>
        </p:nvSpPr>
        <p:spPr>
          <a:xfrm>
            <a:off x="5075515" y="4787622"/>
            <a:ext cx="246245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&amp; Adaptable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075515" y="5218867"/>
            <a:ext cx="3233142" cy="891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API-first design.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Seamless SaaS migration.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 backend rewrite needed.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583" y="1093708"/>
            <a:ext cx="6472595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&amp; Future Vision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583" y="1922145"/>
            <a:ext cx="425887" cy="425887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33485" y="1957566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6465" y="1987153"/>
            <a:ext cx="243399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SkillRadar Overview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246465" y="2377797"/>
            <a:ext cx="7234952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Gamified AI career platform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2583" y="2971562"/>
            <a:ext cx="425887" cy="425887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733485" y="3006983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246465" y="3036570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Expected Impact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246465" y="3427214"/>
            <a:ext cx="7234952" cy="610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Reduce time-to-hire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Align workforce with demands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2583" y="4353997"/>
            <a:ext cx="425887" cy="425887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733485" y="4389418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246465" y="4419005"/>
            <a:ext cx="287535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Real-World Applicability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246465" y="4809649"/>
            <a:ext cx="7234952" cy="610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Universities, corporate L&amp;D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Self-taught professionals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2583" y="5736431"/>
            <a:ext cx="425887" cy="425887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733485" y="5771852"/>
            <a:ext cx="2839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246465" y="5801439"/>
            <a:ext cx="266080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46465" y="6192083"/>
            <a:ext cx="7234952" cy="94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job board APIs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 LLMs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 multiplayer features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428</Words>
  <Application>Microsoft Office PowerPoint</Application>
  <PresentationFormat>Custom</PresentationFormat>
  <Paragraphs>145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Tomorrow</vt:lpstr>
      <vt:lpstr>Arial</vt:lpstr>
      <vt:lpstr>Tomorrow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 Priyadharshini</cp:lastModifiedBy>
  <cp:revision>2</cp:revision>
  <dcterms:created xsi:type="dcterms:W3CDTF">2026-02-28T05:15:40Z</dcterms:created>
  <dcterms:modified xsi:type="dcterms:W3CDTF">2026-02-28T05:20:13Z</dcterms:modified>
</cp:coreProperties>
</file>